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80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31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3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96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52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23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9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43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29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2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Sleep de afbeelding naar de tijdelijke aanduiding of 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3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nl-NL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D208F3F-26B0-BF40-9C1D-8297FE32CFA6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FF0B15C-4ABA-3541-83B4-53056D4992A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-RGB-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0" y="735012"/>
            <a:ext cx="5540375" cy="554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-RGB-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0" y="735012"/>
            <a:ext cx="5540375" cy="554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Wat is een Groene Kerk?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Werk maken van duurzaamheid en zorg voor de schepping. </a:t>
            </a:r>
            <a:endParaRPr lang="nl-NL" b="1" dirty="0" smtClean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Beloven om elk jaar een nieuwe ‘groene’ stap zetten.</a:t>
            </a:r>
          </a:p>
          <a:p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Ervaringen delen en leren van andere kerken, elkaar aanmoedigen.</a:t>
            </a:r>
          </a:p>
        </p:txBody>
      </p:sp>
    </p:spTree>
    <p:extLst>
      <p:ext uri="{BB962C8B-B14F-4D97-AF65-F5344CB8AC3E}">
        <p14:creationId xmlns:p14="http://schemas.microsoft.com/office/powerpoint/2010/main" val="32054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Kern van GroeneKerkenactie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Gaat om een belofte, geen keurmerk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Gaat uit van uw eigen situatie en karakter als kerk en gemeenschap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Richt zich op het goede wat u al doet en kunt gaan doen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Elke stap in de goede richting is van belang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Richt zich tot alle kerkgenootschappen.</a:t>
            </a:r>
            <a:endParaRPr lang="nl-NL" b="1" dirty="0" smtClean="0">
              <a:solidFill>
                <a:schemeClr val="bg1"/>
              </a:solidFill>
              <a:latin typeface="+mj-lt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205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Belang van GroeneKerkenactie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Elkaar en omgeving laten zien dat geloof leidt tot zorg voor elkaar en de schepping. Vlam brandend houden.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Langzaam maar zeker werken aan een duurzamere kerk en maatschappij.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Groene Kerken zijn met elkaar verbonden, helpen elkaar als nodig. </a:t>
            </a:r>
          </a:p>
        </p:txBody>
      </p:sp>
    </p:spTree>
    <p:extLst>
      <p:ext uri="{BB962C8B-B14F-4D97-AF65-F5344CB8AC3E}">
        <p14:creationId xmlns:p14="http://schemas.microsoft.com/office/powerpoint/2010/main" val="29377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Waarom meedoen?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Samen zorgen voor de aarde en alles waar daarop leeft.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De </a:t>
            </a:r>
            <a:r>
              <a:rPr lang="nl-NL" b="1">
                <a:solidFill>
                  <a:schemeClr val="bg1"/>
                </a:solidFill>
                <a:latin typeface="+mj-lt"/>
                <a:cs typeface="Gill Sans"/>
              </a:rPr>
              <a:t>Bijbel </a:t>
            </a:r>
            <a:r>
              <a:rPr lang="nl-NL" b="1" smtClean="0">
                <a:solidFill>
                  <a:schemeClr val="bg1"/>
                </a:solidFill>
                <a:latin typeface="+mj-lt"/>
                <a:cs typeface="Gill Sans"/>
              </a:rPr>
              <a:t>roept 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op om werk te maken van een rechtvaardige levenshouding en om te zien naar de naaste. Groen zijn betekent </a:t>
            </a:r>
            <a:r>
              <a:rPr lang="nl-NL" b="1" i="1" dirty="0">
                <a:solidFill>
                  <a:schemeClr val="bg1"/>
                </a:solidFill>
                <a:latin typeface="+mj-lt"/>
                <a:cs typeface="Gill Sans"/>
              </a:rPr>
              <a:t>De ander niets tekort doen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Meedoen is leuk en geeft kerk zijn nog meer waarde. </a:t>
            </a:r>
          </a:p>
        </p:txBody>
      </p:sp>
    </p:spTree>
    <p:extLst>
      <p:ext uri="{BB962C8B-B14F-4D97-AF65-F5344CB8AC3E}">
        <p14:creationId xmlns:p14="http://schemas.microsoft.com/office/powerpoint/2010/main" val="7404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Elk jaar een nieuwe stap?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De actie moedigt kerken aan om elk jaar een nieuwe stap te zetten die de kerk duurzamer, eerlijker, milieubewuster maakt.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Dat kan van alles zijn: aandacht vragen in samenkomst en liturgie; een actie voor jong en oud; een aanpassing in of rond het gebouw; inkoop of financieel beleid. Kies iets wat bij u past.</a:t>
            </a:r>
          </a:p>
        </p:txBody>
      </p:sp>
    </p:spTree>
    <p:extLst>
      <p:ext uri="{BB962C8B-B14F-4D97-AF65-F5344CB8AC3E}">
        <p14:creationId xmlns:p14="http://schemas.microsoft.com/office/powerpoint/2010/main" val="39028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Een Groene Kerk herken je zo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De kerk zet zich in voor een duurzame en rechtvaardige wereld. Zo is zij een voorbeeld voor mensen binnen en buiten de kerk.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Op de muur hangt een bordje: Wij zijn een Groene Kerk. U bent aanspreekbaar op die belofte.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Elke Groene Kerk wordt in kaart gebracht op </a:t>
            </a:r>
            <a:r>
              <a:rPr lang="nl-NL" b="1" dirty="0" smtClean="0">
                <a:solidFill>
                  <a:srgbClr val="FFFFFF"/>
                </a:solidFill>
                <a:latin typeface="+mj-lt"/>
                <a:cs typeface="Gill Sans"/>
              </a:rPr>
              <a:t>www.groenekerken.nl »</a:t>
            </a:r>
            <a:endParaRPr lang="nl-NL" b="1" dirty="0">
              <a:solidFill>
                <a:srgbClr val="FFFFFF"/>
              </a:solidFill>
              <a:latin typeface="+mj-lt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761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Is er wat hulp van buitenaf?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Website </a:t>
            </a:r>
            <a:r>
              <a:rPr lang="nl-NL" b="1" dirty="0" err="1">
                <a:solidFill>
                  <a:schemeClr val="bg1"/>
                </a:solidFill>
                <a:latin typeface="+mj-lt"/>
                <a:cs typeface="Gill Sans"/>
              </a:rPr>
              <a:t>groenekerken.nl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 met uitgebreide informatie over duurzaam kerkbeheer.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Folder, startpakket en nieuwsbrief.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Landelijke ontmoetingsdag.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Ervaren sprekers en materialen.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Vraagbaak via de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website. 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Maar bovenal: tal van andere kerken in uw omgeving die u willen helpen! </a:t>
            </a:r>
          </a:p>
        </p:txBody>
      </p:sp>
    </p:spTree>
    <p:extLst>
      <p:ext uri="{BB962C8B-B14F-4D97-AF65-F5344CB8AC3E}">
        <p14:creationId xmlns:p14="http://schemas.microsoft.com/office/powerpoint/2010/main" val="32346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nd enkele hoek rechthoek 4"/>
          <p:cNvSpPr/>
          <p:nvPr/>
        </p:nvSpPr>
        <p:spPr>
          <a:xfrm>
            <a:off x="309564" y="365126"/>
            <a:ext cx="8524874" cy="6127750"/>
          </a:xfrm>
          <a:prstGeom prst="round1Rect">
            <a:avLst/>
          </a:prstGeom>
          <a:solidFill>
            <a:srgbClr val="38942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Gill Sans"/>
              </a:rPr>
              <a:t>En nu aan de slag!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Ga het gesprek aan in uw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kerk of 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parochie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Vraag uw bestuur, kerkenraad om steun voor het plan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(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verder) ter hand te nemen.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Bespreek wat je snel aan kunt pakken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Maak gebruik van de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tips op website en 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vraag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eventueel om 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advies.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Begin met een (eerste) stap. </a:t>
            </a:r>
          </a:p>
          <a:p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Meld je kerk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of </a:t>
            </a:r>
            <a:r>
              <a:rPr lang="nl-NL" b="1" dirty="0">
                <a:solidFill>
                  <a:schemeClr val="bg1"/>
                </a:solidFill>
                <a:latin typeface="+mj-lt"/>
                <a:cs typeface="Gill Sans"/>
              </a:rPr>
              <a:t>parochie aan als </a:t>
            </a:r>
            <a:r>
              <a:rPr lang="nl-NL" b="1" dirty="0" smtClean="0">
                <a:solidFill>
                  <a:schemeClr val="bg1"/>
                </a:solidFill>
                <a:latin typeface="+mj-lt"/>
                <a:cs typeface="Gill Sans"/>
              </a:rPr>
              <a:t>Groene kerk.</a:t>
            </a:r>
            <a:endParaRPr lang="nl-NL" b="1" dirty="0">
              <a:solidFill>
                <a:schemeClr val="bg1"/>
              </a:solidFill>
              <a:latin typeface="+mj-lt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eneKerkendag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GroeneKerkendagDia.thmx</Template>
  <TotalTime>236</TotalTime>
  <Words>446</Words>
  <Application>Microsoft Office PowerPoint</Application>
  <PresentationFormat>Diavoorstelling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GroeneKerkendagDia</vt:lpstr>
      <vt:lpstr>PowerPoint-presentatie</vt:lpstr>
      <vt:lpstr>Wat is een Groene Kerk?</vt:lpstr>
      <vt:lpstr>Kern van GroeneKerkenactie</vt:lpstr>
      <vt:lpstr>Belang van GroeneKerkenactie</vt:lpstr>
      <vt:lpstr>Waarom meedoen?</vt:lpstr>
      <vt:lpstr>Elk jaar een nieuwe stap?</vt:lpstr>
      <vt:lpstr>Een Groene Kerk herken je zo</vt:lpstr>
      <vt:lpstr>Is er wat hulp van buitenaf?</vt:lpstr>
      <vt:lpstr>En nu aan de slag!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T. den Hartog</dc:creator>
  <cp:lastModifiedBy>Schooneveld, S. van</cp:lastModifiedBy>
  <cp:revision>14</cp:revision>
  <dcterms:created xsi:type="dcterms:W3CDTF">2013-06-03T10:06:31Z</dcterms:created>
  <dcterms:modified xsi:type="dcterms:W3CDTF">2014-04-24T10:56:41Z</dcterms:modified>
</cp:coreProperties>
</file>